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5"/>
  </p:notesMasterIdLst>
  <p:handoutMasterIdLst>
    <p:handoutMasterId r:id="rId26"/>
  </p:handoutMasterIdLst>
  <p:sldIdLst>
    <p:sldId id="314" r:id="rId5"/>
    <p:sldId id="315" r:id="rId6"/>
    <p:sldId id="316" r:id="rId7"/>
    <p:sldId id="330" r:id="rId8"/>
    <p:sldId id="331" r:id="rId9"/>
    <p:sldId id="319" r:id="rId10"/>
    <p:sldId id="336" r:id="rId11"/>
    <p:sldId id="337" r:id="rId12"/>
    <p:sldId id="338" r:id="rId13"/>
    <p:sldId id="339" r:id="rId14"/>
    <p:sldId id="340" r:id="rId15"/>
    <p:sldId id="341" r:id="rId16"/>
    <p:sldId id="335" r:id="rId17"/>
    <p:sldId id="327" r:id="rId18"/>
    <p:sldId id="332" r:id="rId19"/>
    <p:sldId id="333" r:id="rId20"/>
    <p:sldId id="334" r:id="rId21"/>
    <p:sldId id="342" r:id="rId22"/>
    <p:sldId id="329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7030A0"/>
    <a:srgbClr val="FFF3CD"/>
    <a:srgbClr val="DEEBF7"/>
    <a:srgbClr val="FFE699"/>
    <a:srgbClr val="5B9BD5"/>
    <a:srgbClr val="ED7D31"/>
    <a:srgbClr val="44546A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DB8DE-F838-40B5-8495-F4003CA6AA62}" v="48" dt="2025-12-21T17:34:13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912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ddhabhushan DONGARGAONKAR" userId="bb0f523ce8667ddb" providerId="LiveId" clId="{4DB2129C-5598-4331-BF8F-60CB0048419E}"/>
    <pc:docChg chg="undo custSel addSld delSld modSld sldOrd">
      <pc:chgData name="Buddhabhushan DONGARGAONKAR" userId="bb0f523ce8667ddb" providerId="LiveId" clId="{4DB2129C-5598-4331-BF8F-60CB0048419E}" dt="2025-12-21T19:55:37.495" v="731" actId="20577"/>
      <pc:docMkLst>
        <pc:docMk/>
      </pc:docMkLst>
      <pc:sldChg chg="modSp mod">
        <pc:chgData name="Buddhabhushan DONGARGAONKAR" userId="bb0f523ce8667ddb" providerId="LiveId" clId="{4DB2129C-5598-4331-BF8F-60CB0048419E}" dt="2025-12-20T12:06:54.988" v="112" actId="1076"/>
        <pc:sldMkLst>
          <pc:docMk/>
          <pc:sldMk cId="769932640" sldId="309"/>
        </pc:sldMkLst>
        <pc:spChg chg="mod">
          <ac:chgData name="Buddhabhushan DONGARGAONKAR" userId="bb0f523ce8667ddb" providerId="LiveId" clId="{4DB2129C-5598-4331-BF8F-60CB0048419E}" dt="2025-12-20T12:06:54.988" v="112" actId="1076"/>
          <ac:spMkLst>
            <pc:docMk/>
            <pc:sldMk cId="769932640" sldId="309"/>
            <ac:spMk id="5" creationId="{FE085ADD-537E-E05A-1853-08FAB8E35F2E}"/>
          </ac:spMkLst>
        </pc:spChg>
        <pc:spChg chg="mod">
          <ac:chgData name="Buddhabhushan DONGARGAONKAR" userId="bb0f523ce8667ddb" providerId="LiveId" clId="{4DB2129C-5598-4331-BF8F-60CB0048419E}" dt="2025-12-20T12:06:47.720" v="111" actId="14100"/>
          <ac:spMkLst>
            <pc:docMk/>
            <pc:sldMk cId="769932640" sldId="309"/>
            <ac:spMk id="7" creationId="{E82E216E-9EE0-9D3F-D692-083F575A3D04}"/>
          </ac:spMkLst>
        </pc:spChg>
      </pc:sldChg>
      <pc:sldChg chg="modSp mod">
        <pc:chgData name="Buddhabhushan DONGARGAONKAR" userId="bb0f523ce8667ddb" providerId="LiveId" clId="{4DB2129C-5598-4331-BF8F-60CB0048419E}" dt="2025-12-21T17:36:01.345" v="690" actId="1076"/>
        <pc:sldMkLst>
          <pc:docMk/>
          <pc:sldMk cId="2945390068" sldId="314"/>
        </pc:sldMkLst>
        <pc:spChg chg="mod">
          <ac:chgData name="Buddhabhushan DONGARGAONKAR" userId="bb0f523ce8667ddb" providerId="LiveId" clId="{4DB2129C-5598-4331-BF8F-60CB0048419E}" dt="2025-12-21T17:30:32.611" v="527" actId="113"/>
          <ac:spMkLst>
            <pc:docMk/>
            <pc:sldMk cId="2945390068" sldId="314"/>
            <ac:spMk id="2" creationId="{35440D96-BFFB-05BD-30ED-0352500CD058}"/>
          </ac:spMkLst>
        </pc:spChg>
        <pc:spChg chg="mod">
          <ac:chgData name="Buddhabhushan DONGARGAONKAR" userId="bb0f523ce8667ddb" providerId="LiveId" clId="{4DB2129C-5598-4331-BF8F-60CB0048419E}" dt="2025-12-21T17:36:01.345" v="690" actId="1076"/>
          <ac:spMkLst>
            <pc:docMk/>
            <pc:sldMk cId="2945390068" sldId="314"/>
            <ac:spMk id="3" creationId="{5761EA19-8D02-F59F-45B6-F5AE5173E233}"/>
          </ac:spMkLst>
        </pc:spChg>
      </pc:sldChg>
      <pc:sldChg chg="addSp delSp modSp mod">
        <pc:chgData name="Buddhabhushan DONGARGAONKAR" userId="bb0f523ce8667ddb" providerId="LiveId" clId="{4DB2129C-5598-4331-BF8F-60CB0048419E}" dt="2025-12-21T19:55:37.495" v="731" actId="20577"/>
        <pc:sldMkLst>
          <pc:docMk/>
          <pc:sldMk cId="542059410" sldId="315"/>
        </pc:sldMkLst>
        <pc:spChg chg="mod">
          <ac:chgData name="Buddhabhushan DONGARGAONKAR" userId="bb0f523ce8667ddb" providerId="LiveId" clId="{4DB2129C-5598-4331-BF8F-60CB0048419E}" dt="2025-12-20T12:02:34.497" v="88" actId="1076"/>
          <ac:spMkLst>
            <pc:docMk/>
            <pc:sldMk cId="542059410" sldId="315"/>
            <ac:spMk id="3" creationId="{3474D05E-8A36-8D9F-519E-DB514A69D886}"/>
          </ac:spMkLst>
        </pc:spChg>
        <pc:spChg chg="add mod">
          <ac:chgData name="Buddhabhushan DONGARGAONKAR" userId="bb0f523ce8667ddb" providerId="LiveId" clId="{4DB2129C-5598-4331-BF8F-60CB0048419E}" dt="2025-12-21T19:55:37.495" v="731" actId="20577"/>
          <ac:spMkLst>
            <pc:docMk/>
            <pc:sldMk cId="542059410" sldId="315"/>
            <ac:spMk id="4" creationId="{FB9F12CC-576C-D356-4F18-93E770EB1824}"/>
          </ac:spMkLst>
        </pc:spChg>
        <pc:spChg chg="del">
          <ac:chgData name="Buddhabhushan DONGARGAONKAR" userId="bb0f523ce8667ddb" providerId="LiveId" clId="{4DB2129C-5598-4331-BF8F-60CB0048419E}" dt="2025-12-21T17:26:12.579" v="501" actId="478"/>
          <ac:spMkLst>
            <pc:docMk/>
            <pc:sldMk cId="542059410" sldId="315"/>
            <ac:spMk id="165" creationId="{F1CDA5F5-E8B6-2E32-EDA0-0661B049DD20}"/>
          </ac:spMkLst>
        </pc:spChg>
        <pc:grpChg chg="del mod">
          <ac:chgData name="Buddhabhushan DONGARGAONKAR" userId="bb0f523ce8667ddb" providerId="LiveId" clId="{4DB2129C-5598-4331-BF8F-60CB0048419E}" dt="2025-12-21T17:26:08.746" v="500" actId="478"/>
          <ac:grpSpMkLst>
            <pc:docMk/>
            <pc:sldMk cId="542059410" sldId="315"/>
            <ac:grpSpMk id="85" creationId="{57446CC8-4E6A-FD82-351A-C1556CE144F3}"/>
          </ac:grpSpMkLst>
        </pc:grpChg>
      </pc:sldChg>
      <pc:sldChg chg="delSp modSp mod ord">
        <pc:chgData name="Buddhabhushan DONGARGAONKAR" userId="bb0f523ce8667ddb" providerId="LiveId" clId="{4DB2129C-5598-4331-BF8F-60CB0048419E}" dt="2025-12-21T17:40:58.749" v="696" actId="478"/>
        <pc:sldMkLst>
          <pc:docMk/>
          <pc:sldMk cId="4293742996" sldId="316"/>
        </pc:sldMkLst>
        <pc:spChg chg="mod">
          <ac:chgData name="Buddhabhushan DONGARGAONKAR" userId="bb0f523ce8667ddb" providerId="LiveId" clId="{4DB2129C-5598-4331-BF8F-60CB0048419E}" dt="2025-12-21T17:27:39.880" v="503" actId="108"/>
          <ac:spMkLst>
            <pc:docMk/>
            <pc:sldMk cId="4293742996" sldId="316"/>
            <ac:spMk id="2" creationId="{6A36FD5F-786B-1974-5F47-94CA02CFA6E5}"/>
          </ac:spMkLst>
        </pc:spChg>
        <pc:spChg chg="del mod">
          <ac:chgData name="Buddhabhushan DONGARGAONKAR" userId="bb0f523ce8667ddb" providerId="LiveId" clId="{4DB2129C-5598-4331-BF8F-60CB0048419E}" dt="2025-12-21T17:40:58.749" v="696" actId="478"/>
          <ac:spMkLst>
            <pc:docMk/>
            <pc:sldMk cId="4293742996" sldId="316"/>
            <ac:spMk id="4" creationId="{9AEC7DE5-7447-9BA7-B719-DE189A2EF2E9}"/>
          </ac:spMkLst>
        </pc:spChg>
        <pc:spChg chg="mod">
          <ac:chgData name="Buddhabhushan DONGARGAONKAR" userId="bb0f523ce8667ddb" providerId="LiveId" clId="{4DB2129C-5598-4331-BF8F-60CB0048419E}" dt="2025-12-21T17:40:28.977" v="694" actId="14100"/>
          <ac:spMkLst>
            <pc:docMk/>
            <pc:sldMk cId="4293742996" sldId="316"/>
            <ac:spMk id="172" creationId="{8907DB16-5E14-A3AD-5722-2804F5CEEDE5}"/>
          </ac:spMkLst>
        </pc:spChg>
      </pc:sldChg>
      <pc:sldChg chg="delSp modSp del mod">
        <pc:chgData name="Buddhabhushan DONGARGAONKAR" userId="bb0f523ce8667ddb" providerId="LiveId" clId="{4DB2129C-5598-4331-BF8F-60CB0048419E}" dt="2025-12-20T11:50:40.678" v="21" actId="2696"/>
        <pc:sldMkLst>
          <pc:docMk/>
          <pc:sldMk cId="56176599" sldId="317"/>
        </pc:sldMkLst>
        <pc:picChg chg="del mod">
          <ac:chgData name="Buddhabhushan DONGARGAONKAR" userId="bb0f523ce8667ddb" providerId="LiveId" clId="{4DB2129C-5598-4331-BF8F-60CB0048419E}" dt="2025-12-20T11:50:28.536" v="20" actId="478"/>
          <ac:picMkLst>
            <pc:docMk/>
            <pc:sldMk cId="56176599" sldId="317"/>
            <ac:picMk id="25" creationId="{C027B229-48B5-9593-EF41-9BB756366160}"/>
          </ac:picMkLst>
        </pc:picChg>
      </pc:sldChg>
      <pc:sldChg chg="del">
        <pc:chgData name="Buddhabhushan DONGARGAONKAR" userId="bb0f523ce8667ddb" providerId="LiveId" clId="{4DB2129C-5598-4331-BF8F-60CB0048419E}" dt="2025-12-20T11:50:56.938" v="22" actId="2696"/>
        <pc:sldMkLst>
          <pc:docMk/>
          <pc:sldMk cId="412000632" sldId="318"/>
        </pc:sldMkLst>
      </pc:sldChg>
      <pc:sldChg chg="addSp delSp modSp mod">
        <pc:chgData name="Buddhabhushan DONGARGAONKAR" userId="bb0f523ce8667ddb" providerId="LiveId" clId="{4DB2129C-5598-4331-BF8F-60CB0048419E}" dt="2025-12-21T17:46:13.309" v="703" actId="1076"/>
        <pc:sldMkLst>
          <pc:docMk/>
          <pc:sldMk cId="1760417424" sldId="319"/>
        </pc:sldMkLst>
        <pc:spChg chg="add">
          <ac:chgData name="Buddhabhushan DONGARGAONKAR" userId="bb0f523ce8667ddb" providerId="LiveId" clId="{4DB2129C-5598-4331-BF8F-60CB0048419E}" dt="2025-12-21T16:49:36.204" v="208"/>
          <ac:spMkLst>
            <pc:docMk/>
            <pc:sldMk cId="1760417424" sldId="319"/>
            <ac:spMk id="2" creationId="{2E528B17-9F1A-6938-595E-3DA94448542E}"/>
          </ac:spMkLst>
        </pc:spChg>
        <pc:spChg chg="add">
          <ac:chgData name="Buddhabhushan DONGARGAONKAR" userId="bb0f523ce8667ddb" providerId="LiveId" clId="{4DB2129C-5598-4331-BF8F-60CB0048419E}" dt="2025-12-21T16:49:43.843" v="210"/>
          <ac:spMkLst>
            <pc:docMk/>
            <pc:sldMk cId="1760417424" sldId="319"/>
            <ac:spMk id="3" creationId="{714C673D-45AE-6705-CD85-E547D7C03D17}"/>
          </ac:spMkLst>
        </pc:spChg>
        <pc:spChg chg="add">
          <ac:chgData name="Buddhabhushan DONGARGAONKAR" userId="bb0f523ce8667ddb" providerId="LiveId" clId="{4DB2129C-5598-4331-BF8F-60CB0048419E}" dt="2025-12-21T16:49:54.703" v="211"/>
          <ac:spMkLst>
            <pc:docMk/>
            <pc:sldMk cId="1760417424" sldId="319"/>
            <ac:spMk id="4" creationId="{9B7356F9-9DFA-E422-F51A-41F1F1581936}"/>
          </ac:spMkLst>
        </pc:spChg>
        <pc:spChg chg="add del mod">
          <ac:chgData name="Buddhabhushan DONGARGAONKAR" userId="bb0f523ce8667ddb" providerId="LiveId" clId="{4DB2129C-5598-4331-BF8F-60CB0048419E}" dt="2025-12-21T16:51:45.310" v="238" actId="113"/>
          <ac:spMkLst>
            <pc:docMk/>
            <pc:sldMk cId="1760417424" sldId="319"/>
            <ac:spMk id="5" creationId="{99F1BBC6-8D76-3528-5C81-44962A106F5C}"/>
          </ac:spMkLst>
        </pc:spChg>
        <pc:spChg chg="add">
          <ac:chgData name="Buddhabhushan DONGARGAONKAR" userId="bb0f523ce8667ddb" providerId="LiveId" clId="{4DB2129C-5598-4331-BF8F-60CB0048419E}" dt="2025-12-21T16:50:22.094" v="214"/>
          <ac:spMkLst>
            <pc:docMk/>
            <pc:sldMk cId="1760417424" sldId="319"/>
            <ac:spMk id="6" creationId="{05D60CC5-BBF4-9763-2656-A72B031AFE2A}"/>
          </ac:spMkLst>
        </pc:spChg>
        <pc:spChg chg="del">
          <ac:chgData name="Buddhabhushan DONGARGAONKAR" userId="bb0f523ce8667ddb" providerId="LiveId" clId="{4DB2129C-5598-4331-BF8F-60CB0048419E}" dt="2025-12-21T17:28:22.055" v="508" actId="478"/>
          <ac:spMkLst>
            <pc:docMk/>
            <pc:sldMk cId="1760417424" sldId="319"/>
            <ac:spMk id="10" creationId="{7948B397-0C7F-288A-86C3-F1D8B6B88F6A}"/>
          </ac:spMkLst>
        </pc:spChg>
        <pc:spChg chg="mod">
          <ac:chgData name="Buddhabhushan DONGARGAONKAR" userId="bb0f523ce8667ddb" providerId="LiveId" clId="{4DB2129C-5598-4331-BF8F-60CB0048419E}" dt="2025-12-21T17:28:05.636" v="506" actId="108"/>
          <ac:spMkLst>
            <pc:docMk/>
            <pc:sldMk cId="1760417424" sldId="319"/>
            <ac:spMk id="11" creationId="{55BBE341-E867-B107-BF4C-2F5EAE3E0DE8}"/>
          </ac:spMkLst>
        </pc:spChg>
        <pc:spChg chg="del mod">
          <ac:chgData name="Buddhabhushan DONGARGAONKAR" userId="bb0f523ce8667ddb" providerId="LiveId" clId="{4DB2129C-5598-4331-BF8F-60CB0048419E}" dt="2025-12-21T16:50:14.236" v="212" actId="478"/>
          <ac:spMkLst>
            <pc:docMk/>
            <pc:sldMk cId="1760417424" sldId="319"/>
            <ac:spMk id="20" creationId="{EB9FFD1B-98E5-620D-44FA-2B6B099B3F24}"/>
          </ac:spMkLst>
        </pc:spChg>
        <pc:picChg chg="add mod">
          <ac:chgData name="Buddhabhushan DONGARGAONKAR" userId="bb0f523ce8667ddb" providerId="LiveId" clId="{4DB2129C-5598-4331-BF8F-60CB0048419E}" dt="2025-12-21T17:46:13.309" v="703" actId="1076"/>
          <ac:picMkLst>
            <pc:docMk/>
            <pc:sldMk cId="1760417424" sldId="319"/>
            <ac:picMk id="8" creationId="{E11DF3E6-5590-FBBB-C092-504A160BF0B6}"/>
          </ac:picMkLst>
        </pc:picChg>
        <pc:picChg chg="add del">
          <ac:chgData name="Buddhabhushan DONGARGAONKAR" userId="bb0f523ce8667ddb" providerId="LiveId" clId="{4DB2129C-5598-4331-BF8F-60CB0048419E}" dt="2025-12-21T17:45:57.886" v="698" actId="478"/>
          <ac:picMkLst>
            <pc:docMk/>
            <pc:sldMk cId="1760417424" sldId="319"/>
            <ac:picMk id="18" creationId="{FA2EBD58-6A12-67EA-92B3-C68A52DE3FA2}"/>
          </ac:picMkLst>
        </pc:picChg>
      </pc:sldChg>
      <pc:sldChg chg="modSp mod">
        <pc:chgData name="Buddhabhushan DONGARGAONKAR" userId="bb0f523ce8667ddb" providerId="LiveId" clId="{4DB2129C-5598-4331-BF8F-60CB0048419E}" dt="2025-12-21T17:47:54.561" v="707" actId="20577"/>
        <pc:sldMkLst>
          <pc:docMk/>
          <pc:sldMk cId="430403476" sldId="320"/>
        </pc:sldMkLst>
        <pc:spChg chg="mod">
          <ac:chgData name="Buddhabhushan DONGARGAONKAR" userId="bb0f523ce8667ddb" providerId="LiveId" clId="{4DB2129C-5598-4331-BF8F-60CB0048419E}" dt="2025-12-21T17:28:33.516" v="509" actId="108"/>
          <ac:spMkLst>
            <pc:docMk/>
            <pc:sldMk cId="430403476" sldId="320"/>
            <ac:spMk id="14" creationId="{7F3FAD82-045B-42C6-C725-B91219BBD5AD}"/>
          </ac:spMkLst>
        </pc:spChg>
        <pc:spChg chg="mod">
          <ac:chgData name="Buddhabhushan DONGARGAONKAR" userId="bb0f523ce8667ddb" providerId="LiveId" clId="{4DB2129C-5598-4331-BF8F-60CB0048419E}" dt="2025-12-21T17:47:54.561" v="707" actId="20577"/>
          <ac:spMkLst>
            <pc:docMk/>
            <pc:sldMk cId="430403476" sldId="320"/>
            <ac:spMk id="24" creationId="{904E6A98-1E12-2722-FEB9-7422E494B63B}"/>
          </ac:spMkLst>
        </pc:spChg>
      </pc:sldChg>
      <pc:sldChg chg="addSp modSp mod ord">
        <pc:chgData name="Buddhabhushan DONGARGAONKAR" userId="bb0f523ce8667ddb" providerId="LiveId" clId="{4DB2129C-5598-4331-BF8F-60CB0048419E}" dt="2025-12-21T17:32:51.923" v="628"/>
        <pc:sldMkLst>
          <pc:docMk/>
          <pc:sldMk cId="569699605" sldId="321"/>
        </pc:sldMkLst>
        <pc:spChg chg="add">
          <ac:chgData name="Buddhabhushan DONGARGAONKAR" userId="bb0f523ce8667ddb" providerId="LiveId" clId="{4DB2129C-5598-4331-BF8F-60CB0048419E}" dt="2025-12-21T16:54:37.798" v="243"/>
          <ac:spMkLst>
            <pc:docMk/>
            <pc:sldMk cId="569699605" sldId="321"/>
            <ac:spMk id="2" creationId="{DB6B4F00-FE9A-FCB9-38F7-55056A31C280}"/>
          </ac:spMkLst>
        </pc:spChg>
        <pc:spChg chg="mod">
          <ac:chgData name="Buddhabhushan DONGARGAONKAR" userId="bb0f523ce8667ddb" providerId="LiveId" clId="{4DB2129C-5598-4331-BF8F-60CB0048419E}" dt="2025-12-20T12:04:11.075" v="94" actId="115"/>
          <ac:spMkLst>
            <pc:docMk/>
            <pc:sldMk cId="569699605" sldId="321"/>
            <ac:spMk id="12" creationId="{4D9D05C8-3125-0661-23DE-D53F4E8BDF6E}"/>
          </ac:spMkLst>
        </pc:spChg>
        <pc:spChg chg="mod">
          <ac:chgData name="Buddhabhushan DONGARGAONKAR" userId="bb0f523ce8667ddb" providerId="LiveId" clId="{4DB2129C-5598-4331-BF8F-60CB0048419E}" dt="2025-12-21T16:56:01.257" v="262" actId="113"/>
          <ac:spMkLst>
            <pc:docMk/>
            <pc:sldMk cId="569699605" sldId="321"/>
            <ac:spMk id="26" creationId="{337A260C-E15B-99E3-BFB4-36AD39B07000}"/>
          </ac:spMkLst>
        </pc:spChg>
      </pc:sldChg>
      <pc:sldChg chg="modSp mod">
        <pc:chgData name="Buddhabhushan DONGARGAONKAR" userId="bb0f523ce8667ddb" providerId="LiveId" clId="{4DB2129C-5598-4331-BF8F-60CB0048419E}" dt="2025-12-21T16:57:33.070" v="285" actId="12"/>
        <pc:sldMkLst>
          <pc:docMk/>
          <pc:sldMk cId="1517447069" sldId="322"/>
        </pc:sldMkLst>
        <pc:spChg chg="mod">
          <ac:chgData name="Buddhabhushan DONGARGAONKAR" userId="bb0f523ce8667ddb" providerId="LiveId" clId="{4DB2129C-5598-4331-BF8F-60CB0048419E}" dt="2025-12-20T12:04:30.650" v="96" actId="1076"/>
          <ac:spMkLst>
            <pc:docMk/>
            <pc:sldMk cId="1517447069" sldId="322"/>
            <ac:spMk id="11" creationId="{2C62CB7B-2FB7-CB13-692E-39DCFA7662D6}"/>
          </ac:spMkLst>
        </pc:spChg>
        <pc:spChg chg="mod">
          <ac:chgData name="Buddhabhushan DONGARGAONKAR" userId="bb0f523ce8667ddb" providerId="LiveId" clId="{4DB2129C-5598-4331-BF8F-60CB0048419E}" dt="2025-12-21T16:57:33.070" v="285" actId="12"/>
          <ac:spMkLst>
            <pc:docMk/>
            <pc:sldMk cId="1517447069" sldId="322"/>
            <ac:spMk id="26" creationId="{AC081534-0FB5-D4C5-EB61-D0D9D7B8ED29}"/>
          </ac:spMkLst>
        </pc:spChg>
      </pc:sldChg>
      <pc:sldChg chg="addSp delSp modSp mod">
        <pc:chgData name="Buddhabhushan DONGARGAONKAR" userId="bb0f523ce8667ddb" providerId="LiveId" clId="{4DB2129C-5598-4331-BF8F-60CB0048419E}" dt="2025-12-21T17:50:49.355" v="727" actId="20577"/>
        <pc:sldMkLst>
          <pc:docMk/>
          <pc:sldMk cId="2398406067" sldId="324"/>
        </pc:sldMkLst>
        <pc:spChg chg="mod">
          <ac:chgData name="Buddhabhushan DONGARGAONKAR" userId="bb0f523ce8667ddb" providerId="LiveId" clId="{4DB2129C-5598-4331-BF8F-60CB0048419E}" dt="2025-12-20T12:04:44.236" v="97" actId="115"/>
          <ac:spMkLst>
            <pc:docMk/>
            <pc:sldMk cId="2398406067" sldId="324"/>
            <ac:spMk id="16" creationId="{96550404-9691-EA0E-826F-458428545E33}"/>
          </ac:spMkLst>
        </pc:spChg>
        <pc:spChg chg="mod">
          <ac:chgData name="Buddhabhushan DONGARGAONKAR" userId="bb0f523ce8667ddb" providerId="LiveId" clId="{4DB2129C-5598-4331-BF8F-60CB0048419E}" dt="2025-12-21T17:50:49.355" v="727" actId="20577"/>
          <ac:spMkLst>
            <pc:docMk/>
            <pc:sldMk cId="2398406067" sldId="324"/>
            <ac:spMk id="18" creationId="{6402285B-12F3-B8B7-A1B8-0706437C265B}"/>
          </ac:spMkLst>
        </pc:spChg>
        <pc:picChg chg="add mod">
          <ac:chgData name="Buddhabhushan DONGARGAONKAR" userId="bb0f523ce8667ddb" providerId="LiveId" clId="{4DB2129C-5598-4331-BF8F-60CB0048419E}" dt="2025-12-21T16:59:15.451" v="300" actId="14100"/>
          <ac:picMkLst>
            <pc:docMk/>
            <pc:sldMk cId="2398406067" sldId="324"/>
            <ac:picMk id="3" creationId="{77047DCE-E48A-71A6-6510-2CE77D2035E6}"/>
          </ac:picMkLst>
        </pc:picChg>
        <pc:picChg chg="del">
          <ac:chgData name="Buddhabhushan DONGARGAONKAR" userId="bb0f523ce8667ddb" providerId="LiveId" clId="{4DB2129C-5598-4331-BF8F-60CB0048419E}" dt="2025-12-20T11:54:34.467" v="23" actId="478"/>
          <ac:picMkLst>
            <pc:docMk/>
            <pc:sldMk cId="2398406067" sldId="324"/>
            <ac:picMk id="15" creationId="{3EB1575C-8502-C812-4D2F-02E8BEC6818B}"/>
          </ac:picMkLst>
        </pc:picChg>
      </pc:sldChg>
      <pc:sldChg chg="modSp del mod">
        <pc:chgData name="Buddhabhushan DONGARGAONKAR" userId="bb0f523ce8667ddb" providerId="LiveId" clId="{4DB2129C-5598-4331-BF8F-60CB0048419E}" dt="2025-12-20T11:56:24.751" v="32" actId="2696"/>
        <pc:sldMkLst>
          <pc:docMk/>
          <pc:sldMk cId="2323500703" sldId="325"/>
        </pc:sldMkLst>
        <pc:spChg chg="mod">
          <ac:chgData name="Buddhabhushan DONGARGAONKAR" userId="bb0f523ce8667ddb" providerId="LiveId" clId="{4DB2129C-5598-4331-BF8F-60CB0048419E}" dt="2025-12-20T08:32:22.557" v="1" actId="1076"/>
          <ac:spMkLst>
            <pc:docMk/>
            <pc:sldMk cId="2323500703" sldId="325"/>
            <ac:spMk id="10" creationId="{9C698954-5209-ED98-D177-D1CAB3208400}"/>
          </ac:spMkLst>
        </pc:spChg>
      </pc:sldChg>
      <pc:sldChg chg="del">
        <pc:chgData name="Buddhabhushan DONGARGAONKAR" userId="bb0f523ce8667ddb" providerId="LiveId" clId="{4DB2129C-5598-4331-BF8F-60CB0048419E}" dt="2025-12-20T11:56:35.548" v="33" actId="2696"/>
        <pc:sldMkLst>
          <pc:docMk/>
          <pc:sldMk cId="1189026060" sldId="326"/>
        </pc:sldMkLst>
      </pc:sldChg>
      <pc:sldChg chg="addSp delSp modSp mod">
        <pc:chgData name="Buddhabhushan DONGARGAONKAR" userId="bb0f523ce8667ddb" providerId="LiveId" clId="{4DB2129C-5598-4331-BF8F-60CB0048419E}" dt="2025-12-21T17:23:01.365" v="497" actId="122"/>
        <pc:sldMkLst>
          <pc:docMk/>
          <pc:sldMk cId="2929288537" sldId="327"/>
        </pc:sldMkLst>
        <pc:spChg chg="mod">
          <ac:chgData name="Buddhabhushan DONGARGAONKAR" userId="bb0f523ce8667ddb" providerId="LiveId" clId="{4DB2129C-5598-4331-BF8F-60CB0048419E}" dt="2025-12-21T17:23:01.365" v="497" actId="122"/>
          <ac:spMkLst>
            <pc:docMk/>
            <pc:sldMk cId="2929288537" sldId="327"/>
            <ac:spMk id="9" creationId="{5F899FAC-726C-C723-EBE3-EF03EC618B31}"/>
          </ac:spMkLst>
        </pc:spChg>
        <pc:picChg chg="del">
          <ac:chgData name="Buddhabhushan DONGARGAONKAR" userId="bb0f523ce8667ddb" providerId="LiveId" clId="{4DB2129C-5598-4331-BF8F-60CB0048419E}" dt="2025-12-20T11:58:21.662" v="34" actId="478"/>
          <ac:picMkLst>
            <pc:docMk/>
            <pc:sldMk cId="2929288537" sldId="327"/>
            <ac:picMk id="3" creationId="{03ABA37A-1D9C-1FF1-BD3B-B107D048CA31}"/>
          </ac:picMkLst>
        </pc:picChg>
        <pc:picChg chg="add mod">
          <ac:chgData name="Buddhabhushan DONGARGAONKAR" userId="bb0f523ce8667ddb" providerId="LiveId" clId="{4DB2129C-5598-4331-BF8F-60CB0048419E}" dt="2025-12-21T17:22:02.387" v="494" actId="1076"/>
          <ac:picMkLst>
            <pc:docMk/>
            <pc:sldMk cId="2929288537" sldId="327"/>
            <ac:picMk id="3" creationId="{9D306E7A-EA0D-4559-852D-A7EB6DC70BFA}"/>
          </ac:picMkLst>
        </pc:picChg>
        <pc:picChg chg="add del mod">
          <ac:chgData name="Buddhabhushan DONGARGAONKAR" userId="bb0f523ce8667ddb" providerId="LiveId" clId="{4DB2129C-5598-4331-BF8F-60CB0048419E}" dt="2025-12-21T17:21:48.174" v="490" actId="478"/>
          <ac:picMkLst>
            <pc:docMk/>
            <pc:sldMk cId="2929288537" sldId="327"/>
            <ac:picMk id="5" creationId="{6B78E0AD-453F-E210-5B24-C12F78283F9D}"/>
          </ac:picMkLst>
        </pc:picChg>
      </pc:sldChg>
      <pc:sldChg chg="del">
        <pc:chgData name="Buddhabhushan DONGARGAONKAR" userId="bb0f523ce8667ddb" providerId="LiveId" clId="{4DB2129C-5598-4331-BF8F-60CB0048419E}" dt="2025-12-20T12:00:33.154" v="41" actId="2696"/>
        <pc:sldMkLst>
          <pc:docMk/>
          <pc:sldMk cId="2956662707" sldId="328"/>
        </pc:sldMkLst>
      </pc:sldChg>
      <pc:sldChg chg="delSp modSp mod">
        <pc:chgData name="Buddhabhushan DONGARGAONKAR" userId="bb0f523ce8667ddb" providerId="LiveId" clId="{4DB2129C-5598-4331-BF8F-60CB0048419E}" dt="2025-12-20T12:01:24.783" v="86" actId="1076"/>
        <pc:sldMkLst>
          <pc:docMk/>
          <pc:sldMk cId="228565274" sldId="329"/>
        </pc:sldMkLst>
        <pc:spChg chg="del">
          <ac:chgData name="Buddhabhushan DONGARGAONKAR" userId="bb0f523ce8667ddb" providerId="LiveId" clId="{4DB2129C-5598-4331-BF8F-60CB0048419E}" dt="2025-12-20T12:00:36.202" v="42" actId="478"/>
          <ac:spMkLst>
            <pc:docMk/>
            <pc:sldMk cId="228565274" sldId="329"/>
            <ac:spMk id="3" creationId="{588B49D0-38E4-DCA5-8AAE-7DCC1760E4A3}"/>
          </ac:spMkLst>
        </pc:spChg>
        <pc:spChg chg="mod">
          <ac:chgData name="Buddhabhushan DONGARGAONKAR" userId="bb0f523ce8667ddb" providerId="LiveId" clId="{4DB2129C-5598-4331-BF8F-60CB0048419E}" dt="2025-12-20T12:01:24.783" v="86" actId="1076"/>
          <ac:spMkLst>
            <pc:docMk/>
            <pc:sldMk cId="228565274" sldId="329"/>
            <ac:spMk id="6" creationId="{AC59CE7E-457F-7040-B8FC-ED98B9EFBBB8}"/>
          </ac:spMkLst>
        </pc:spChg>
        <pc:spChg chg="mod">
          <ac:chgData name="Buddhabhushan DONGARGAONKAR" userId="bb0f523ce8667ddb" providerId="LiveId" clId="{4DB2129C-5598-4331-BF8F-60CB0048419E}" dt="2025-12-20T12:01:06.096" v="67" actId="20577"/>
          <ac:spMkLst>
            <pc:docMk/>
            <pc:sldMk cId="228565274" sldId="329"/>
            <ac:spMk id="9" creationId="{7CBF61CB-5923-C236-64FB-C43EF8E85841}"/>
          </ac:spMkLst>
        </pc:spChg>
      </pc:sldChg>
      <pc:sldChg chg="addSp delSp modSp new mod ord">
        <pc:chgData name="Buddhabhushan DONGARGAONKAR" userId="bb0f523ce8667ddb" providerId="LiveId" clId="{4DB2129C-5598-4331-BF8F-60CB0048419E}" dt="2025-12-21T17:27:56.705" v="505" actId="108"/>
        <pc:sldMkLst>
          <pc:docMk/>
          <pc:sldMk cId="1425634836" sldId="330"/>
        </pc:sldMkLst>
        <pc:spChg chg="mod">
          <ac:chgData name="Buddhabhushan DONGARGAONKAR" userId="bb0f523ce8667ddb" providerId="LiveId" clId="{4DB2129C-5598-4331-BF8F-60CB0048419E}" dt="2025-12-21T17:27:56.705" v="505" actId="108"/>
          <ac:spMkLst>
            <pc:docMk/>
            <pc:sldMk cId="1425634836" sldId="330"/>
            <ac:spMk id="2" creationId="{DF4467F2-18F8-D44B-CA83-D04A5785A0C9}"/>
          </ac:spMkLst>
        </pc:spChg>
        <pc:spChg chg="del">
          <ac:chgData name="Buddhabhushan DONGARGAONKAR" userId="bb0f523ce8667ddb" providerId="LiveId" clId="{4DB2129C-5598-4331-BF8F-60CB0048419E}" dt="2025-12-21T16:33:24.155" v="118"/>
          <ac:spMkLst>
            <pc:docMk/>
            <pc:sldMk cId="1425634836" sldId="330"/>
            <ac:spMk id="3" creationId="{177EFB56-6155-10CC-0F45-BC5F3D86EF44}"/>
          </ac:spMkLst>
        </pc:spChg>
        <pc:spChg chg="add del">
          <ac:chgData name="Buddhabhushan DONGARGAONKAR" userId="bb0f523ce8667ddb" providerId="LiveId" clId="{4DB2129C-5598-4331-BF8F-60CB0048419E}" dt="2025-12-21T16:40:32.156" v="164" actId="22"/>
          <ac:spMkLst>
            <pc:docMk/>
            <pc:sldMk cId="1425634836" sldId="330"/>
            <ac:spMk id="8" creationId="{F34EC674-0A81-28F4-591E-AB36D48B839A}"/>
          </ac:spMkLst>
        </pc:spChg>
        <pc:spChg chg="add mod">
          <ac:chgData name="Buddhabhushan DONGARGAONKAR" userId="bb0f523ce8667ddb" providerId="LiveId" clId="{4DB2129C-5598-4331-BF8F-60CB0048419E}" dt="2025-12-21T16:41:22.388" v="168"/>
          <ac:spMkLst>
            <pc:docMk/>
            <pc:sldMk cId="1425634836" sldId="330"/>
            <ac:spMk id="9" creationId="{FC761560-07EC-E906-EC8B-3B008720CCCF}"/>
          </ac:spMkLst>
        </pc:spChg>
        <pc:spChg chg="add mod">
          <ac:chgData name="Buddhabhushan DONGARGAONKAR" userId="bb0f523ce8667ddb" providerId="LiveId" clId="{4DB2129C-5598-4331-BF8F-60CB0048419E}" dt="2025-12-21T16:43:24.719" v="195" actId="1076"/>
          <ac:spMkLst>
            <pc:docMk/>
            <pc:sldMk cId="1425634836" sldId="330"/>
            <ac:spMk id="11" creationId="{8864467E-2120-A615-2184-D8E78BB4FBF6}"/>
          </ac:spMkLst>
        </pc:spChg>
        <pc:picChg chg="add del mod">
          <ac:chgData name="Buddhabhushan DONGARGAONKAR" userId="bb0f523ce8667ddb" providerId="LiveId" clId="{4DB2129C-5598-4331-BF8F-60CB0048419E}" dt="2025-12-21T16:42:26.694" v="181" actId="478"/>
          <ac:picMkLst>
            <pc:docMk/>
            <pc:sldMk cId="1425634836" sldId="330"/>
            <ac:picMk id="6" creationId="{8486F57F-23D5-E119-CF76-34B69E68DD31}"/>
          </ac:picMkLst>
        </pc:picChg>
      </pc:sldChg>
      <pc:sldChg chg="addSp delSp modSp new mod">
        <pc:chgData name="Buddhabhushan DONGARGAONKAR" userId="bb0f523ce8667ddb" providerId="LiveId" clId="{4DB2129C-5598-4331-BF8F-60CB0048419E}" dt="2025-12-21T17:28:14.415" v="507" actId="478"/>
        <pc:sldMkLst>
          <pc:docMk/>
          <pc:sldMk cId="4056679533" sldId="331"/>
        </pc:sldMkLst>
        <pc:spChg chg="del mod">
          <ac:chgData name="Buddhabhushan DONGARGAONKAR" userId="bb0f523ce8667ddb" providerId="LiveId" clId="{4DB2129C-5598-4331-BF8F-60CB0048419E}" dt="2025-12-21T17:28:14.415" v="507" actId="478"/>
          <ac:spMkLst>
            <pc:docMk/>
            <pc:sldMk cId="4056679533" sldId="331"/>
            <ac:spMk id="2" creationId="{789AB0B1-E258-D434-7C7F-1373A9FF346D}"/>
          </ac:spMkLst>
        </pc:spChg>
        <pc:picChg chg="add mod">
          <ac:chgData name="Buddhabhushan DONGARGAONKAR" userId="bb0f523ce8667ddb" providerId="LiveId" clId="{4DB2129C-5598-4331-BF8F-60CB0048419E}" dt="2025-12-21T16:43:53.195" v="198" actId="1076"/>
          <ac:picMkLst>
            <pc:docMk/>
            <pc:sldMk cId="4056679533" sldId="331"/>
            <ac:picMk id="4" creationId="{0842EAAE-62D1-F56E-EAB9-42B128BF7413}"/>
          </ac:picMkLst>
        </pc:picChg>
      </pc:sldChg>
      <pc:sldChg chg="addSp delSp modSp new mod">
        <pc:chgData name="Buddhabhushan DONGARGAONKAR" userId="bb0f523ce8667ddb" providerId="LiveId" clId="{4DB2129C-5598-4331-BF8F-60CB0048419E}" dt="2025-12-21T17:43:20.172" v="697" actId="1076"/>
        <pc:sldMkLst>
          <pc:docMk/>
          <pc:sldMk cId="336699646" sldId="332"/>
        </pc:sldMkLst>
        <pc:spChg chg="del mod">
          <ac:chgData name="Buddhabhushan DONGARGAONKAR" userId="bb0f523ce8667ddb" providerId="LiveId" clId="{4DB2129C-5598-4331-BF8F-60CB0048419E}" dt="2025-12-21T17:04:12.869" v="370" actId="478"/>
          <ac:spMkLst>
            <pc:docMk/>
            <pc:sldMk cId="336699646" sldId="332"/>
            <ac:spMk id="2" creationId="{43427488-8CAF-3200-E93F-6A66327A2171}"/>
          </ac:spMkLst>
        </pc:spChg>
        <pc:spChg chg="add mod">
          <ac:chgData name="Buddhabhushan DONGARGAONKAR" userId="bb0f523ce8667ddb" providerId="LiveId" clId="{4DB2129C-5598-4331-BF8F-60CB0048419E}" dt="2025-12-21T17:04:53.116" v="372" actId="108"/>
          <ac:spMkLst>
            <pc:docMk/>
            <pc:sldMk cId="336699646" sldId="332"/>
            <ac:spMk id="7" creationId="{B5FB149B-FA16-FC5D-12C9-83D9979FD9D5}"/>
          </ac:spMkLst>
        </pc:spChg>
        <pc:picChg chg="add mod">
          <ac:chgData name="Buddhabhushan DONGARGAONKAR" userId="bb0f523ce8667ddb" providerId="LiveId" clId="{4DB2129C-5598-4331-BF8F-60CB0048419E}" dt="2025-12-21T17:43:20.172" v="697" actId="1076"/>
          <ac:picMkLst>
            <pc:docMk/>
            <pc:sldMk cId="336699646" sldId="332"/>
            <ac:picMk id="6" creationId="{068E32F4-5232-A500-4045-DE59F65E4D45}"/>
          </ac:picMkLst>
        </pc:picChg>
      </pc:sldChg>
      <pc:sldChg chg="addSp delSp modSp new mod">
        <pc:chgData name="Buddhabhushan DONGARGAONKAR" userId="bb0f523ce8667ddb" providerId="LiveId" clId="{4DB2129C-5598-4331-BF8F-60CB0048419E}" dt="2025-12-21T17:15:58.983" v="454" actId="1076"/>
        <pc:sldMkLst>
          <pc:docMk/>
          <pc:sldMk cId="1583515046" sldId="333"/>
        </pc:sldMkLst>
        <pc:spChg chg="mod">
          <ac:chgData name="Buddhabhushan DONGARGAONKAR" userId="bb0f523ce8667ddb" providerId="LiveId" clId="{4DB2129C-5598-4331-BF8F-60CB0048419E}" dt="2025-12-21T17:11:35.767" v="429" actId="108"/>
          <ac:spMkLst>
            <pc:docMk/>
            <pc:sldMk cId="1583515046" sldId="333"/>
            <ac:spMk id="2" creationId="{A2C1F08C-3FC3-90AD-DFF2-F057A5AB7F61}"/>
          </ac:spMkLst>
        </pc:spChg>
        <pc:spChg chg="del">
          <ac:chgData name="Buddhabhushan DONGARGAONKAR" userId="bb0f523ce8667ddb" providerId="LiveId" clId="{4DB2129C-5598-4331-BF8F-60CB0048419E}" dt="2025-12-21T17:11:02.363" v="412" actId="478"/>
          <ac:spMkLst>
            <pc:docMk/>
            <pc:sldMk cId="1583515046" sldId="333"/>
            <ac:spMk id="3" creationId="{D240D38F-E191-C775-F0EF-6418A8EC79C0}"/>
          </ac:spMkLst>
        </pc:spChg>
        <pc:picChg chg="add mod">
          <ac:chgData name="Buddhabhushan DONGARGAONKAR" userId="bb0f523ce8667ddb" providerId="LiveId" clId="{4DB2129C-5598-4331-BF8F-60CB0048419E}" dt="2025-12-21T17:15:56.383" v="453" actId="1076"/>
          <ac:picMkLst>
            <pc:docMk/>
            <pc:sldMk cId="1583515046" sldId="333"/>
            <ac:picMk id="6" creationId="{BBF16998-152E-20CF-D044-81715FF257E8}"/>
          </ac:picMkLst>
        </pc:picChg>
        <pc:picChg chg="add mod">
          <ac:chgData name="Buddhabhushan DONGARGAONKAR" userId="bb0f523ce8667ddb" providerId="LiveId" clId="{4DB2129C-5598-4331-BF8F-60CB0048419E}" dt="2025-12-21T17:15:58.983" v="454" actId="1076"/>
          <ac:picMkLst>
            <pc:docMk/>
            <pc:sldMk cId="1583515046" sldId="333"/>
            <ac:picMk id="8" creationId="{3B0742A1-CDB4-7668-355C-C8585675C3FD}"/>
          </ac:picMkLst>
        </pc:picChg>
      </pc:sldChg>
      <pc:sldChg chg="addSp delSp modSp new mod">
        <pc:chgData name="Buddhabhushan DONGARGAONKAR" userId="bb0f523ce8667ddb" providerId="LiveId" clId="{4DB2129C-5598-4331-BF8F-60CB0048419E}" dt="2025-12-21T17:15:44.876" v="452" actId="14100"/>
        <pc:sldMkLst>
          <pc:docMk/>
          <pc:sldMk cId="2016856168" sldId="334"/>
        </pc:sldMkLst>
        <pc:spChg chg="del">
          <ac:chgData name="Buddhabhushan DONGARGAONKAR" userId="bb0f523ce8667ddb" providerId="LiveId" clId="{4DB2129C-5598-4331-BF8F-60CB0048419E}" dt="2025-12-21T17:12:12" v="436" actId="478"/>
          <ac:spMkLst>
            <pc:docMk/>
            <pc:sldMk cId="2016856168" sldId="334"/>
            <ac:spMk id="2" creationId="{1A54ACA6-6723-F53A-3172-FB51DADEE467}"/>
          </ac:spMkLst>
        </pc:spChg>
        <pc:spChg chg="del">
          <ac:chgData name="Buddhabhushan DONGARGAONKAR" userId="bb0f523ce8667ddb" providerId="LiveId" clId="{4DB2129C-5598-4331-BF8F-60CB0048419E}" dt="2025-12-21T17:12:02.072" v="435" actId="478"/>
          <ac:spMkLst>
            <pc:docMk/>
            <pc:sldMk cId="2016856168" sldId="334"/>
            <ac:spMk id="3" creationId="{DF12ED50-0050-F4DF-01D9-C92693F6345A}"/>
          </ac:spMkLst>
        </pc:spChg>
        <pc:picChg chg="add mod">
          <ac:chgData name="Buddhabhushan DONGARGAONKAR" userId="bb0f523ce8667ddb" providerId="LiveId" clId="{4DB2129C-5598-4331-BF8F-60CB0048419E}" dt="2025-12-21T17:13:25.996" v="440" actId="1076"/>
          <ac:picMkLst>
            <pc:docMk/>
            <pc:sldMk cId="2016856168" sldId="334"/>
            <ac:picMk id="6" creationId="{D64785CF-6A27-D42D-8963-09DC22A14D25}"/>
          </ac:picMkLst>
        </pc:picChg>
        <pc:picChg chg="add mod">
          <ac:chgData name="Buddhabhushan DONGARGAONKAR" userId="bb0f523ce8667ddb" providerId="LiveId" clId="{4DB2129C-5598-4331-BF8F-60CB0048419E}" dt="2025-12-21T17:15:44.876" v="452" actId="14100"/>
          <ac:picMkLst>
            <pc:docMk/>
            <pc:sldMk cId="2016856168" sldId="334"/>
            <ac:picMk id="8" creationId="{F4A43399-F71B-D238-3F9B-DB5681B57625}"/>
          </ac:picMkLst>
        </pc:picChg>
        <pc:picChg chg="add mod">
          <ac:chgData name="Buddhabhushan DONGARGAONKAR" userId="bb0f523ce8667ddb" providerId="LiveId" clId="{4DB2129C-5598-4331-BF8F-60CB0048419E}" dt="2025-12-21T17:15:40.557" v="451" actId="14100"/>
          <ac:picMkLst>
            <pc:docMk/>
            <pc:sldMk cId="2016856168" sldId="334"/>
            <ac:picMk id="10" creationId="{982D1AED-D917-2279-A59A-364D715FE2F1}"/>
          </ac:picMkLst>
        </pc:picChg>
      </pc:sldChg>
      <pc:sldChg chg="addSp delSp modSp new mod ord">
        <pc:chgData name="Buddhabhushan DONGARGAONKAR" userId="bb0f523ce8667ddb" providerId="LiveId" clId="{4DB2129C-5598-4331-BF8F-60CB0048419E}" dt="2025-12-21T17:23:12.261" v="499" actId="14100"/>
        <pc:sldMkLst>
          <pc:docMk/>
          <pc:sldMk cId="51094081" sldId="335"/>
        </pc:sldMkLst>
        <pc:spChg chg="mod">
          <ac:chgData name="Buddhabhushan DONGARGAONKAR" userId="bb0f523ce8667ddb" providerId="LiveId" clId="{4DB2129C-5598-4331-BF8F-60CB0048419E}" dt="2025-12-21T17:23:12.261" v="499" actId="14100"/>
          <ac:spMkLst>
            <pc:docMk/>
            <pc:sldMk cId="51094081" sldId="335"/>
            <ac:spMk id="2" creationId="{4F6369EE-C63A-97E9-F2B9-5E292AA51A1B}"/>
          </ac:spMkLst>
        </pc:spChg>
        <pc:spChg chg="del">
          <ac:chgData name="Buddhabhushan DONGARGAONKAR" userId="bb0f523ce8667ddb" providerId="LiveId" clId="{4DB2129C-5598-4331-BF8F-60CB0048419E}" dt="2025-12-21T17:18:26.518" v="456" actId="478"/>
          <ac:spMkLst>
            <pc:docMk/>
            <pc:sldMk cId="51094081" sldId="335"/>
            <ac:spMk id="3" creationId="{C50BD4C1-D94D-82F9-867A-B1EFCCEB731E}"/>
          </ac:spMkLst>
        </pc:spChg>
        <pc:picChg chg="add mod">
          <ac:chgData name="Buddhabhushan DONGARGAONKAR" userId="bb0f523ce8667ddb" providerId="LiveId" clId="{4DB2129C-5598-4331-BF8F-60CB0048419E}" dt="2025-12-21T17:19:05.103" v="486" actId="14100"/>
          <ac:picMkLst>
            <pc:docMk/>
            <pc:sldMk cId="51094081" sldId="335"/>
            <ac:picMk id="6" creationId="{556E2BD8-D054-1074-43EA-F19F1A5514D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8F4F5-BA92-3618-E568-067F2C1F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21575-3ABC-B5B6-E9A4-C23C7C89A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93258A-86AB-7E3D-42A9-5B9F5B208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CE63A-A9F9-8A3B-1438-9BDB14E0E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20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F1B5C-EA0D-F5E0-F0DA-9FC3775FC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FE624-26F8-EDF8-CF0A-E4745A40D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CD455-275B-12B4-B4A1-6CAED3FE3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B3711-B449-97E9-165E-27E9A6772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2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F4ADB-E971-A79D-234F-483EC259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CE5E5-460A-E5DD-D465-79A5E1DE0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183F8-188C-D6D6-014C-7F1C7B133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A1954-83E4-C1BA-0E1C-11D7E467B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0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350DB-ACFD-5A29-061A-4250025F3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E1551-DCB3-2D6B-B366-E2DC17801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D016E-5E84-8C10-EDFA-7B16D23AA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16E34-22EE-C7C9-4C5F-FF30C6067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49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DC034-A094-6F5C-E0E2-85F2E612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45316-37BD-BD98-790B-52B2E0C5F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C0303-512E-C267-AC60-D3A48519E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545E9-FA03-B877-8EEA-B0C150C35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15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E83C3-3C0B-1F1B-00DD-83AA75D2C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08AABA-C97B-BD82-FF1A-774F3ABDDD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20C159-4FB0-28F2-58A1-F7DA981F6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9985A-AB4F-836C-87B2-AC32BCCEF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29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B0FCD-48DB-EFA8-1BEA-FE4EF4EBC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AFA09B-225F-497C-B424-7CBC52434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307F97-8729-5769-85D6-2CADEAA56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B509D-18FD-948E-8F9A-F9816841D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67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EA021-0FF2-C90C-2ACF-D0E9373A4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3E8B26-C11C-20FB-442B-19EFF87D3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B5763-A3F8-2D79-03CC-4EA2481D2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A3BA-03A4-84CF-4132-5646274BF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8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5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332" y="1209367"/>
            <a:ext cx="5938683" cy="6882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High Cloud Airlines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1EA19-8D02-F59F-45B6-F5AE5173E233}"/>
              </a:ext>
            </a:extLst>
          </p:cNvPr>
          <p:cNvSpPr txBox="1"/>
          <p:nvPr/>
        </p:nvSpPr>
        <p:spPr>
          <a:xfrm>
            <a:off x="6886618" y="2274838"/>
            <a:ext cx="4307138" cy="23083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Clr>
                <a:srgbClr val="F6DF5C"/>
              </a:buClr>
            </a:pPr>
            <a:r>
              <a:rPr lang="en-IN" b="1" dirty="0">
                <a:latin typeface="+mj-lt"/>
                <a:cs typeface="Times New Roman" panose="02020603050405020304" pitchFamily="18" charset="0"/>
              </a:rPr>
              <a:t>Presented By Group 6</a:t>
            </a:r>
          </a:p>
          <a:p>
            <a:pPr algn="ctr">
              <a:buClr>
                <a:srgbClr val="F6DF5C"/>
              </a:buClr>
            </a:pPr>
            <a:endParaRPr lang="en-IN" b="1" dirty="0"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JANIGE DAYAKAR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CHANJAL M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Khandagale Aniket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Pratik Vijaykumar Baile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MR. RAGHAVENDRA REDDY P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Anjali Anil Varma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oy Plane 1235">
                <a:extLst>
                  <a:ext uri="{FF2B5EF4-FFF2-40B4-BE49-F238E27FC236}">
                    <a16:creationId xmlns:a16="http://schemas.microsoft.com/office/drawing/2014/main" id="{B6867883-5BEC-D00A-767B-85B10DBA92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8514100"/>
                  </p:ext>
                </p:extLst>
              </p:nvPr>
            </p:nvGraphicFramePr>
            <p:xfrm>
              <a:off x="10405435" y="2892956"/>
              <a:ext cx="1252715" cy="110087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2715" cy="1100870"/>
                    </a:xfrm>
                    <a:prstGeom prst="rect">
                      <a:avLst/>
                    </a:prstGeom>
                  </am3d:spPr>
                  <am3d:camera>
                    <am3d:pos x="0" y="0" z="720447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4693" d="1000000"/>
                    <am3d:preTrans dx="0" dy="-449494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11517" ay="1967194" az="61706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878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oy Plane 1235">
                <a:extLst>
                  <a:ext uri="{FF2B5EF4-FFF2-40B4-BE49-F238E27FC236}">
                    <a16:creationId xmlns:a16="http://schemas.microsoft.com/office/drawing/2014/main" id="{B6867883-5BEC-D00A-767B-85B10DBA92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5435" y="2892956"/>
                <a:ext cx="1252715" cy="110087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259387-0F00-EE11-01D1-88577CC36A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3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4776" y="1973299"/>
            <a:ext cx="8488570" cy="53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C0EC2-8D85-BF19-0E8D-1836B50A1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70;p70">
            <a:extLst>
              <a:ext uri="{FF2B5EF4-FFF2-40B4-BE49-F238E27FC236}">
                <a16:creationId xmlns:a16="http://schemas.microsoft.com/office/drawing/2014/main" id="{0BE047ED-32EF-1DC6-3A2C-A71EC605F0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320" y="89539"/>
            <a:ext cx="11115359" cy="62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2060"/>
                </a:solidFill>
              </a:rPr>
              <a:t>KPI 5 – Top Routes Based on Number of Flights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3590B-5A13-28CE-E41E-2677E812753C}"/>
              </a:ext>
            </a:extLst>
          </p:cNvPr>
          <p:cNvSpPr txBox="1"/>
          <p:nvPr/>
        </p:nvSpPr>
        <p:spPr>
          <a:xfrm>
            <a:off x="5919020" y="1101207"/>
            <a:ext cx="55453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  <a:p>
            <a:endParaRPr lang="en-US" b="1" dirty="0"/>
          </a:p>
          <a:p>
            <a:pPr lvl="1"/>
            <a:r>
              <a:rPr lang="en-US" dirty="0"/>
              <a:t>Identify the busiest routes based on </a:t>
            </a:r>
            <a:r>
              <a:rPr lang="en-US" b="1" dirty="0"/>
              <a:t>number of flights operated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b="1" dirty="0"/>
              <a:t>Analysis</a:t>
            </a:r>
          </a:p>
          <a:p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Routes like </a:t>
            </a:r>
            <a:r>
              <a:rPr lang="en-US" b="1" dirty="0"/>
              <a:t>Chicago–Washington, Chicago–Charlotte, Atlanta–New York</a:t>
            </a:r>
            <a:r>
              <a:rPr lang="en-US" dirty="0"/>
              <a:t> appear frequently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flight frequency indicates </a:t>
            </a:r>
            <a:r>
              <a:rPr lang="en-US" b="1" dirty="0"/>
              <a:t>high passenger demand and business importance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📌 </a:t>
            </a:r>
            <a:r>
              <a:rPr lang="en-US" b="1" dirty="0"/>
              <a:t>Business Value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Helps in route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Identifies strategic hubs and high-traffic corridors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A4992-C4EA-4F69-F8CB-7EFF6272A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12" y="1149127"/>
            <a:ext cx="4321762" cy="50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16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372ED-A4BD-40FB-F4A7-F0D5CF953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70;p70">
            <a:extLst>
              <a:ext uri="{FF2B5EF4-FFF2-40B4-BE49-F238E27FC236}">
                <a16:creationId xmlns:a16="http://schemas.microsoft.com/office/drawing/2014/main" id="{5B68841C-5B8A-4AD6-2215-6CD64DB821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320" y="89539"/>
            <a:ext cx="11115359" cy="62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2060"/>
                </a:solidFill>
              </a:rPr>
              <a:t>KPI 6 – Load Factor on Weekend vs Weekdays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A22FB-8609-E877-CA1E-F497C9FCD13A}"/>
              </a:ext>
            </a:extLst>
          </p:cNvPr>
          <p:cNvSpPr txBox="1"/>
          <p:nvPr/>
        </p:nvSpPr>
        <p:spPr>
          <a:xfrm>
            <a:off x="5702710" y="1406008"/>
            <a:ext cx="57715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  <a:p>
            <a:endParaRPr lang="en-US" b="1" dirty="0"/>
          </a:p>
          <a:p>
            <a:pPr lvl="1"/>
            <a:r>
              <a:rPr lang="en-US" dirty="0"/>
              <a:t>Compare passenger occupancy between </a:t>
            </a:r>
            <a:r>
              <a:rPr lang="en-US" b="1" dirty="0"/>
              <a:t>Weekdays and Weekends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b="1" dirty="0"/>
              <a:t>Analysis</a:t>
            </a:r>
          </a:p>
          <a:p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Factor on </a:t>
            </a:r>
            <a:r>
              <a:rPr lang="en-US" b="1" dirty="0"/>
              <a:t>Weekends and Weekdays is almost equal (~77%)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</a:t>
            </a:r>
            <a:r>
              <a:rPr lang="en-US" b="1" dirty="0"/>
              <a:t>consistent travel demand throughout the week</a:t>
            </a:r>
            <a:endParaRPr lang="en-US" dirty="0"/>
          </a:p>
          <a:p>
            <a:endParaRPr lang="en-US" dirty="0"/>
          </a:p>
          <a:p>
            <a:r>
              <a:rPr lang="en-US" dirty="0"/>
              <a:t>📊 </a:t>
            </a:r>
            <a:r>
              <a:rPr lang="en-US" b="1" dirty="0"/>
              <a:t>Insight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Airlines can maintain similar capacity planning for both day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stable scheduling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DEC54-AED1-79C4-1CA9-B10D44E4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25" y="1406008"/>
            <a:ext cx="4496784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03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1336F-52F1-697D-3AE0-73014C316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70;p70">
            <a:extLst>
              <a:ext uri="{FF2B5EF4-FFF2-40B4-BE49-F238E27FC236}">
                <a16:creationId xmlns:a16="http://schemas.microsoft.com/office/drawing/2014/main" id="{32ADBB14-6A8C-C1B2-FA6A-46A3E759A1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320" y="89539"/>
            <a:ext cx="11115359" cy="62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2060"/>
                </a:solidFill>
              </a:rPr>
              <a:t>KPI 7 – Number of Flights Based on Distance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1D798-1733-C987-3620-06C18802DB9B}"/>
              </a:ext>
            </a:extLst>
          </p:cNvPr>
          <p:cNvSpPr txBox="1"/>
          <p:nvPr/>
        </p:nvSpPr>
        <p:spPr>
          <a:xfrm>
            <a:off x="7482350" y="1199584"/>
            <a:ext cx="44736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  <a:p>
            <a:endParaRPr lang="en-US" b="1" dirty="0"/>
          </a:p>
          <a:p>
            <a:pPr lvl="1"/>
            <a:r>
              <a:rPr lang="en-US" dirty="0"/>
              <a:t>Analyze flight distribution based on </a:t>
            </a:r>
            <a:r>
              <a:rPr lang="en-US" b="1" dirty="0"/>
              <a:t>distance intervals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b="1" dirty="0"/>
              <a:t>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Majority of flights fall under </a:t>
            </a:r>
            <a:r>
              <a:rPr lang="en-US" b="1" dirty="0"/>
              <a:t>short-haul routes (Less than 500 miles)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Flight frequency decreases as distance increases</a:t>
            </a:r>
          </a:p>
          <a:p>
            <a:endParaRPr lang="en-US" dirty="0"/>
          </a:p>
          <a:p>
            <a:r>
              <a:rPr lang="en-US" dirty="0"/>
              <a:t>📌 </a:t>
            </a:r>
            <a:r>
              <a:rPr lang="en-US" b="1" dirty="0"/>
              <a:t>Insight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Short-distance routes dominate airline 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Long-haul routes are fewer but usually higher in revenue per flight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1CADF-7C0F-2FAD-B699-6758E2ECE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2" y="1406008"/>
            <a:ext cx="6821996" cy="43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69EE-C63A-97E9-F2B9-5E292AA51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188"/>
            <a:ext cx="12191999" cy="585562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2060"/>
                </a:solidFill>
              </a:rPr>
              <a:t>DASHBOARD USING EXCEL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3443D-1139-4528-B88C-A7545D23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C9370-9852-E3E7-1BE2-DC73396F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866654"/>
            <a:ext cx="11277600" cy="580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0A7CE-AC72-0E25-1A01-E1A5C124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70;p70">
            <a:extLst>
              <a:ext uri="{FF2B5EF4-FFF2-40B4-BE49-F238E27FC236}">
                <a16:creationId xmlns:a16="http://schemas.microsoft.com/office/drawing/2014/main" id="{5F899FAC-726C-C723-EBE3-EF03EC618B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1381"/>
            <a:ext cx="12192000" cy="506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</a:rPr>
              <a:t>DASHBOARD USING TABLEAU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6AD7D-82D5-C63F-B0D7-A51BB1AA3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C2A95-84CC-A937-F564-60B40615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93" y="604153"/>
            <a:ext cx="11464413" cy="59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8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FB149B-FA16-FC5D-12C9-83D9979FD9D5}"/>
              </a:ext>
            </a:extLst>
          </p:cNvPr>
          <p:cNvSpPr txBox="1"/>
          <p:nvPr/>
        </p:nvSpPr>
        <p:spPr>
          <a:xfrm>
            <a:off x="3363857" y="0"/>
            <a:ext cx="594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cap="all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DASHBOARD</a:t>
            </a:r>
            <a:r>
              <a:rPr lang="en-IN" sz="3200" b="1" dirty="0"/>
              <a:t> </a:t>
            </a:r>
            <a:r>
              <a:rPr lang="en-IN" sz="3200" b="1" cap="all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USING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236A0-057C-1382-35D8-D04FCAE4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1" y="644275"/>
            <a:ext cx="10667999" cy="59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F08C-3FC3-90AD-DFF2-F057A5AB7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74" y="133562"/>
            <a:ext cx="10354052" cy="693717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2060"/>
                </a:solidFill>
              </a:rPr>
              <a:t>SQL</a:t>
            </a:r>
            <a:r>
              <a:rPr lang="en-IN" b="1" dirty="0"/>
              <a:t> </a:t>
            </a:r>
            <a:r>
              <a:rPr lang="en-IN" b="1" dirty="0">
                <a:solidFill>
                  <a:srgbClr val="002060"/>
                </a:solidFill>
              </a:rPr>
              <a:t>QUERIES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3622E-8563-F169-A93C-0D4309D9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30" y="1276050"/>
            <a:ext cx="4686954" cy="215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F0275F-1F4A-B78B-2FFA-6BF8C5027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426" y="1266833"/>
            <a:ext cx="3858163" cy="4439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91783B-ADA8-B639-2B42-43745CC77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30" y="3644533"/>
            <a:ext cx="2210108" cy="1752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ABC982-BE59-12B6-2BE1-23587EF5D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271" y="2581900"/>
            <a:ext cx="2219635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15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5F5D9-D89C-2464-6446-D2A48017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" y="104956"/>
            <a:ext cx="8689075" cy="1933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F690F3-9A48-0D85-7CBA-7661B888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029" y="104956"/>
            <a:ext cx="2837827" cy="1933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54DDE3-FD62-96B6-8D02-805021A2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2" y="2176693"/>
            <a:ext cx="3690577" cy="1764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CA01B-F9D5-19C0-6CCE-A072F6D7B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479" y="2176693"/>
            <a:ext cx="2291321" cy="1794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4F837-3A0A-D108-FD86-08AD11008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42" y="4149215"/>
            <a:ext cx="4186482" cy="1912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C56222-379A-92B0-F055-D07691E31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379" y="4149214"/>
            <a:ext cx="2374592" cy="19120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CBEEF6-7898-3F6D-D102-8C1320998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2419" y="2176693"/>
            <a:ext cx="7632696" cy="431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5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D5EE2-54C6-FDC8-85A2-92ADFB8E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FBACEB-7099-B49F-841E-62314E64F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58" y="1253037"/>
            <a:ext cx="7695778" cy="4351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99129-5D7D-AF02-A91C-CC805C38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365" y="244359"/>
            <a:ext cx="3913577" cy="2198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EBA001-D45D-750C-50FD-65B116F7A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187" y="2680000"/>
            <a:ext cx="2385866" cy="405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4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12EC0-2691-EAB8-2696-EE6171B5D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70;p70">
            <a:extLst>
              <a:ext uri="{FF2B5EF4-FFF2-40B4-BE49-F238E27FC236}">
                <a16:creationId xmlns:a16="http://schemas.microsoft.com/office/drawing/2014/main" id="{7CBF61CB-5923-C236-64FB-C43EF8E85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9537576" cy="58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</a:rPr>
              <a:t>CONCLUSION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9CE7E-457F-7040-B8FC-ED98B9EFBBB8}"/>
              </a:ext>
            </a:extLst>
          </p:cNvPr>
          <p:cNvSpPr txBox="1"/>
          <p:nvPr/>
        </p:nvSpPr>
        <p:spPr>
          <a:xfrm>
            <a:off x="768289" y="1376317"/>
            <a:ext cx="1069612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High Cloud Airlines Dashboard</a:t>
            </a:r>
            <a:r>
              <a:rPr lang="en-US" dirty="0"/>
              <a:t> successfully delivers actionable insights into airline operations by analyzing </a:t>
            </a:r>
            <a:r>
              <a:rPr lang="en-US" b="1" dirty="0"/>
              <a:t>load factor efficiency, passenger preferences, route demand, and travel patterns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Key Takeaways</a:t>
            </a:r>
          </a:p>
          <a:p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Overall Load Factor remains around </a:t>
            </a:r>
            <a:r>
              <a:rPr lang="en-US" b="1" dirty="0"/>
              <a:t>76–77%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Certain carriers outperform others in seat utilization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Short-haul routes dominate flight 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Passenger demand remains consistent across weekdays and weekends</a:t>
            </a:r>
          </a:p>
          <a:p>
            <a:endParaRPr lang="en-US" b="1" dirty="0"/>
          </a:p>
          <a:p>
            <a:r>
              <a:rPr lang="en-US" b="1" dirty="0"/>
              <a:t>Business Impact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This analysis helps airlines:</a:t>
            </a:r>
          </a:p>
          <a:p>
            <a:pPr lvl="1"/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Optimize seat capacity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Improve route planning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Enhance operational efficiency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Make data-driven strategic decisions</a:t>
            </a:r>
          </a:p>
        </p:txBody>
      </p:sp>
    </p:spTree>
    <p:extLst>
      <p:ext uri="{BB962C8B-B14F-4D97-AF65-F5344CB8AC3E}">
        <p14:creationId xmlns:p14="http://schemas.microsoft.com/office/powerpoint/2010/main" val="22856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262" y="215571"/>
            <a:ext cx="5181600" cy="4982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F12CC-576C-D356-4F18-93E770EB1824}"/>
              </a:ext>
            </a:extLst>
          </p:cNvPr>
          <p:cNvSpPr txBox="1"/>
          <p:nvPr/>
        </p:nvSpPr>
        <p:spPr>
          <a:xfrm>
            <a:off x="167151" y="1288025"/>
            <a:ext cx="7659330" cy="5118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cs typeface="Times New Roman" panose="02020603050405020304" pitchFamily="18" charset="0"/>
              </a:rPr>
              <a:t>Data Transformation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sz="2000" dirty="0">
                <a:cs typeface="Times New Roman" panose="02020603050405020304" pitchFamily="18" charset="0"/>
              </a:rPr>
              <a:t>KPI 1 - </a:t>
            </a:r>
            <a:r>
              <a:rPr lang="en-IN" sz="2000" dirty="0"/>
              <a:t>Date Calculations</a:t>
            </a:r>
            <a:endParaRPr lang="en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sz="2000" dirty="0">
                <a:cs typeface="Times New Roman" panose="02020603050405020304" pitchFamily="18" charset="0"/>
              </a:rPr>
              <a:t>KPI 2 - </a:t>
            </a:r>
            <a:r>
              <a:rPr lang="en-US" sz="2000" dirty="0"/>
              <a:t>Load Factor % (Yearly, Quarterly, Monthly)</a:t>
            </a:r>
            <a:endParaRPr lang="en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sz="2000" dirty="0">
                <a:cs typeface="Times New Roman" panose="02020603050405020304" pitchFamily="18" charset="0"/>
              </a:rPr>
              <a:t>KPI 3 - </a:t>
            </a:r>
            <a:r>
              <a:rPr lang="en-US" sz="2000" dirty="0"/>
              <a:t>Load Factor % by Carrier Name</a:t>
            </a:r>
            <a:endParaRPr lang="en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sz="2000" dirty="0">
                <a:cs typeface="Times New Roman" panose="02020603050405020304" pitchFamily="18" charset="0"/>
              </a:rPr>
              <a:t>KPI 4 - </a:t>
            </a:r>
            <a:r>
              <a:rPr lang="en-US" sz="2000" dirty="0"/>
              <a:t>Top 10 Carrier Names Based on Passenger Preference</a:t>
            </a:r>
            <a:endParaRPr lang="en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sz="2000" dirty="0">
                <a:cs typeface="Times New Roman" panose="02020603050405020304" pitchFamily="18" charset="0"/>
              </a:rPr>
              <a:t>KPI 5 - </a:t>
            </a:r>
            <a:r>
              <a:rPr lang="en-US" sz="2000" dirty="0"/>
              <a:t>Top Routes (From–To City) Based on Number of Flights</a:t>
            </a:r>
            <a:endParaRPr lang="en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sz="2000" dirty="0">
                <a:cs typeface="Times New Roman" panose="02020603050405020304" pitchFamily="18" charset="0"/>
              </a:rPr>
              <a:t>KPI 6 - </a:t>
            </a:r>
            <a:r>
              <a:rPr lang="en-US" sz="2000" dirty="0"/>
              <a:t>Load Factor on Weekend vs Weekdays</a:t>
            </a:r>
            <a:endParaRPr lang="en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" sz="2000" dirty="0">
                <a:cs typeface="Times New Roman" panose="02020603050405020304" pitchFamily="18" charset="0"/>
              </a:rPr>
              <a:t>KPI 7 - </a:t>
            </a:r>
            <a:r>
              <a:rPr lang="en-US" sz="2000" dirty="0"/>
              <a:t>Number of Flights Based on Distance Group</a:t>
            </a:r>
            <a:endParaRPr lang="en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cs typeface="Times New Roman" panose="02020603050405020304" pitchFamily="18" charset="0"/>
              </a:rPr>
              <a:t>Dashboard using Excel, Power BI, Tableau</a:t>
            </a:r>
            <a:endParaRPr lang="en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640" y="1846798"/>
            <a:ext cx="7698181" cy="94488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4B1D9-00C0-FAEA-AC92-4BFF7CC7A1DB}"/>
              </a:ext>
            </a:extLst>
          </p:cNvPr>
          <p:cNvSpPr txBox="1"/>
          <p:nvPr/>
        </p:nvSpPr>
        <p:spPr>
          <a:xfrm>
            <a:off x="6872750" y="3429000"/>
            <a:ext cx="4307138" cy="17543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JANIGE DAYAKAR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CHANJAL M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Khandagale Aniket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Pratik Vijaykumar Baile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MR. RAGHAVENDRA REDDY P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dirty="0">
                <a:cs typeface="Times New Roman" panose="02020603050405020304" pitchFamily="18" charset="0"/>
              </a:rPr>
              <a:t>Anjali Anil Varma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EEA8B-E9C1-7D53-B5C6-8FE83F0EEED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3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71993">
            <a:off x="-327102" y="3023463"/>
            <a:ext cx="8488570" cy="53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199" y="216233"/>
            <a:ext cx="5181600" cy="48778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907DB16-5E14-A3AD-5722-2804F5CEEDE5}"/>
              </a:ext>
            </a:extLst>
          </p:cNvPr>
          <p:cNvSpPr txBox="1"/>
          <p:nvPr/>
        </p:nvSpPr>
        <p:spPr>
          <a:xfrm>
            <a:off x="1644049" y="982176"/>
            <a:ext cx="797966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The </a:t>
            </a:r>
            <a:r>
              <a:rPr lang="en-US" sz="2400" b="1" dirty="0"/>
              <a:t>High Cloud Airlines Dashboard</a:t>
            </a:r>
            <a:r>
              <a:rPr lang="en-US" sz="2400" dirty="0"/>
              <a:t> is a comprehensive </a:t>
            </a:r>
            <a:r>
              <a:rPr lang="en-US" sz="2400" b="1" dirty="0"/>
              <a:t>data analytics project</a:t>
            </a:r>
            <a:r>
              <a:rPr lang="en-US" sz="2400" dirty="0"/>
              <a:t> designed to analyze airline operational efficiency and passenger travel behavior.</a:t>
            </a:r>
            <a:br>
              <a:rPr lang="en-US" sz="2400" dirty="0"/>
            </a:br>
            <a:r>
              <a:rPr lang="en-US" sz="2400" dirty="0"/>
              <a:t>The main objective of this project is to understand </a:t>
            </a:r>
            <a:r>
              <a:rPr lang="en-US" sz="2400" b="1" dirty="0"/>
              <a:t>how effectively airlines utilize their available seats</a:t>
            </a:r>
            <a:r>
              <a:rPr lang="en-US" sz="2400" dirty="0"/>
              <a:t>, identify </a:t>
            </a:r>
            <a:r>
              <a:rPr lang="en-US" sz="2400" b="1" dirty="0"/>
              <a:t>top-performing carriers and routes</a:t>
            </a:r>
            <a:r>
              <a:rPr lang="en-US" sz="2400" dirty="0"/>
              <a:t>, and analyze </a:t>
            </a:r>
            <a:r>
              <a:rPr lang="en-US" sz="2400" b="1" dirty="0"/>
              <a:t>travel patterns across time, distance, and day type (weekday vs weekend)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This project uses </a:t>
            </a:r>
            <a:r>
              <a:rPr lang="en-US" sz="2400" b="1" dirty="0"/>
              <a:t>Excel, Power BI, and Tableau</a:t>
            </a:r>
            <a:r>
              <a:rPr lang="en-US" sz="2400" dirty="0"/>
              <a:t> to transform raw airline data into </a:t>
            </a:r>
            <a:r>
              <a:rPr lang="en-US" sz="2400" b="1" dirty="0"/>
              <a:t>interactive dashboards and business insights</a:t>
            </a:r>
            <a:r>
              <a:rPr lang="en-US" sz="2400" dirty="0"/>
              <a:t> that help stakeholders improve </a:t>
            </a:r>
            <a:r>
              <a:rPr lang="en-US" sz="2400" b="1" dirty="0"/>
              <a:t>capacity planning, route optimization, and revenue management</a:t>
            </a:r>
            <a:r>
              <a:rPr lang="en-US" sz="24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07118-EE2B-0A9E-8911-2FB08E6327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4211" y="4518478"/>
            <a:ext cx="4485020" cy="23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67F2-18F8-D44B-CA83-D04A5785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310" y="168049"/>
            <a:ext cx="5181600" cy="421886"/>
          </a:xfrm>
        </p:spPr>
        <p:txBody>
          <a:bodyPr>
            <a:normAutofit fontScale="90000"/>
          </a:bodyPr>
          <a:lstStyle/>
          <a:p>
            <a:r>
              <a:rPr lang="en-IN" sz="3600" b="1" dirty="0">
                <a:solidFill>
                  <a:srgbClr val="002060"/>
                </a:solidFill>
              </a:rPr>
              <a:t>DATA</a:t>
            </a:r>
            <a:r>
              <a:rPr lang="en-IN" b="1" dirty="0"/>
              <a:t> </a:t>
            </a:r>
            <a:r>
              <a:rPr lang="en-IN" sz="3600" b="1" dirty="0">
                <a:solidFill>
                  <a:srgbClr val="002060"/>
                </a:solidFill>
              </a:rPr>
              <a:t>TRANSFORMATION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61560-07EC-E906-EC8B-3B008720CCCF}"/>
              </a:ext>
            </a:extLst>
          </p:cNvPr>
          <p:cNvSpPr txBox="1"/>
          <p:nvPr/>
        </p:nvSpPr>
        <p:spPr>
          <a:xfrm>
            <a:off x="275303" y="835742"/>
            <a:ext cx="8426245" cy="1375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5A9F9-BAAA-F23C-1488-841FCEC26669}"/>
              </a:ext>
            </a:extLst>
          </p:cNvPr>
          <p:cNvSpPr txBox="1"/>
          <p:nvPr/>
        </p:nvSpPr>
        <p:spPr>
          <a:xfrm>
            <a:off x="373626" y="737419"/>
            <a:ext cx="820993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creating dashboards, extensive </a:t>
            </a:r>
            <a:r>
              <a:rPr lang="en-US" b="1" dirty="0"/>
              <a:t>data cleaning and transformation</a:t>
            </a:r>
            <a:r>
              <a:rPr lang="en-US" dirty="0"/>
              <a:t> was performed.</a:t>
            </a:r>
          </a:p>
          <a:p>
            <a:endParaRPr lang="en-US" dirty="0"/>
          </a:p>
          <a:p>
            <a:r>
              <a:rPr lang="en-US" sz="2000" b="1" dirty="0"/>
              <a:t>Key Transformation Steps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Combined </a:t>
            </a:r>
            <a:r>
              <a:rPr lang="en-US" b="1" dirty="0"/>
              <a:t>Year, Month, and Day</a:t>
            </a:r>
            <a:r>
              <a:rPr lang="en-US" dirty="0"/>
              <a:t> fields to create a </a:t>
            </a:r>
            <a:r>
              <a:rPr lang="en-US" b="1" dirty="0"/>
              <a:t>proper Date column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Month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Month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Quarter (Q1–Q4)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Year-Month (YYYY-MMM)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Weekday Number &amp; Weekday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Classified dates into </a:t>
            </a:r>
            <a:r>
              <a:rPr lang="en-US" b="1" dirty="0"/>
              <a:t>Weekday and Weekend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flight distances into </a:t>
            </a:r>
            <a:r>
              <a:rPr lang="en-US" b="1" dirty="0"/>
              <a:t>Distance Intervals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null values and ensured consistent data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calculated fields and measures for </a:t>
            </a:r>
            <a:r>
              <a:rPr lang="en-US" b="1" dirty="0"/>
              <a:t>Load Factor and KPIs.</a:t>
            </a:r>
          </a:p>
          <a:p>
            <a:endParaRPr lang="en-US" dirty="0"/>
          </a:p>
          <a:p>
            <a:r>
              <a:rPr lang="en-US" dirty="0"/>
              <a:t>These transformations ensured </a:t>
            </a:r>
            <a:r>
              <a:rPr lang="en-US" b="1" dirty="0"/>
              <a:t>accurate time-based analysis and clean reporting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63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1C6F3-56EE-8FC3-EF58-1E1A1ED6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93" y="745766"/>
            <a:ext cx="11033614" cy="53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7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70;p70">
            <a:extLst>
              <a:ext uri="{FF2B5EF4-FFF2-40B4-BE49-F238E27FC236}">
                <a16:creationId xmlns:a16="http://schemas.microsoft.com/office/drawing/2014/main" id="{55BBE341-E867-B107-BF4C-2F5EAE3E0D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320" y="89539"/>
            <a:ext cx="11115359" cy="62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2060"/>
                </a:solidFill>
              </a:rPr>
              <a:t>KPI 1 – </a:t>
            </a:r>
            <a:r>
              <a:rPr lang="en-IN" sz="3200" b="1" dirty="0">
                <a:solidFill>
                  <a:srgbClr val="002060"/>
                </a:solidFill>
              </a:rPr>
              <a:t>Date Calculations</a:t>
            </a:r>
            <a:endParaRPr sz="3200" b="1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1BBC6-8D76-3528-5C81-44962A106F5C}"/>
              </a:ext>
            </a:extLst>
          </p:cNvPr>
          <p:cNvSpPr txBox="1"/>
          <p:nvPr/>
        </p:nvSpPr>
        <p:spPr>
          <a:xfrm>
            <a:off x="6715433" y="943895"/>
            <a:ext cx="51914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Create a single </a:t>
            </a:r>
            <a:r>
              <a:rPr lang="en-US" b="1" dirty="0"/>
              <a:t>Date field</a:t>
            </a:r>
            <a:r>
              <a:rPr lang="en-US" dirty="0"/>
              <a:t> using Year, Month, and Day and derive multiple time attributes.</a:t>
            </a:r>
          </a:p>
          <a:p>
            <a:pPr lvl="1"/>
            <a:endParaRPr lang="en-US" dirty="0"/>
          </a:p>
          <a:p>
            <a:r>
              <a:rPr lang="en-US" b="1" dirty="0"/>
              <a:t>Calculated Fields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Year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Month Number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Month Name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Quarter (Q1, Q2, Q3, Q4)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Year-Month (YYYY-MMM)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Weekday Number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Weekday Name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Day Type (Weekday / Weekend)</a:t>
            </a:r>
            <a:endParaRPr lang="en-US" dirty="0"/>
          </a:p>
          <a:p>
            <a:endParaRPr lang="en-US" dirty="0"/>
          </a:p>
          <a:p>
            <a:r>
              <a:rPr lang="en-US" dirty="0"/>
              <a:t>📌 </a:t>
            </a:r>
            <a:r>
              <a:rPr lang="en-US" b="1" dirty="0"/>
              <a:t>Purpose:</a:t>
            </a:r>
          </a:p>
          <a:p>
            <a:endParaRPr lang="en-US" dirty="0"/>
          </a:p>
          <a:p>
            <a:pPr lvl="1"/>
            <a:r>
              <a:rPr lang="en-US" dirty="0"/>
              <a:t>These fields enable </a:t>
            </a:r>
            <a:r>
              <a:rPr lang="en-US" b="1" dirty="0"/>
              <a:t>trend analysis, seasonal analysis, and time-based filtering</a:t>
            </a:r>
            <a:r>
              <a:rPr lang="en-US" dirty="0"/>
              <a:t> across all dashboards.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E1FE9-75BF-BEE3-D269-354435AE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7" y="1483928"/>
            <a:ext cx="6346255" cy="38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FAF1B-DBF2-06F3-4E08-797A4A16F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70;p70">
            <a:extLst>
              <a:ext uri="{FF2B5EF4-FFF2-40B4-BE49-F238E27FC236}">
                <a16:creationId xmlns:a16="http://schemas.microsoft.com/office/drawing/2014/main" id="{BA816368-ED22-8129-501F-30D1C4DF9B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320" y="89539"/>
            <a:ext cx="11115359" cy="62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2060"/>
                </a:solidFill>
              </a:rPr>
              <a:t>KPI 2 – </a:t>
            </a:r>
            <a:r>
              <a:rPr lang="en-US" sz="3200" b="1" dirty="0">
                <a:solidFill>
                  <a:srgbClr val="002060"/>
                </a:solidFill>
              </a:rPr>
              <a:t>Load Factor % (Yearly, Quarterly, Monthly)</a:t>
            </a:r>
            <a:endParaRPr sz="3200" b="1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4D9B1-E897-AED6-D51B-5F451982E95D}"/>
              </a:ext>
            </a:extLst>
          </p:cNvPr>
          <p:cNvSpPr txBox="1"/>
          <p:nvPr/>
        </p:nvSpPr>
        <p:spPr>
          <a:xfrm>
            <a:off x="7570840" y="1406008"/>
            <a:ext cx="39034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Analysis</a:t>
            </a:r>
          </a:p>
          <a:p>
            <a:endParaRPr lang="en-US" b="1" dirty="0"/>
          </a:p>
          <a:p>
            <a:pPr lvl="1"/>
            <a:r>
              <a:rPr lang="en-US" dirty="0"/>
              <a:t>Load Factor is analyzed across </a:t>
            </a:r>
            <a:r>
              <a:rPr lang="en-US" b="1" dirty="0"/>
              <a:t>Year → Quarter → Month</a:t>
            </a:r>
            <a:endParaRPr lang="en-US" dirty="0"/>
          </a:p>
          <a:p>
            <a:pPr lvl="1"/>
            <a:r>
              <a:rPr lang="en-US" dirty="0"/>
              <a:t>Shows how efficiently airline capacity is utilized over time</a:t>
            </a:r>
          </a:p>
          <a:p>
            <a:pPr lvl="1"/>
            <a:r>
              <a:rPr lang="en-US" dirty="0"/>
              <a:t>Identifies </a:t>
            </a:r>
            <a:r>
              <a:rPr lang="en-US" b="1" dirty="0"/>
              <a:t>seasonal peaks and demand fluctuations.</a:t>
            </a:r>
          </a:p>
          <a:p>
            <a:pPr lvl="1"/>
            <a:endParaRPr lang="en-US" dirty="0"/>
          </a:p>
          <a:p>
            <a:r>
              <a:rPr lang="en-US" dirty="0"/>
              <a:t>📊 </a:t>
            </a:r>
            <a:r>
              <a:rPr lang="en-US" b="1" dirty="0"/>
              <a:t>Insight Example</a:t>
            </a:r>
          </a:p>
          <a:p>
            <a:endParaRPr lang="en-US" dirty="0"/>
          </a:p>
          <a:p>
            <a:pPr lvl="1"/>
            <a:r>
              <a:rPr lang="en-US" dirty="0"/>
              <a:t>Load Factor shows a </a:t>
            </a:r>
            <a:r>
              <a:rPr lang="en-US" b="1" dirty="0"/>
              <a:t>gradual improvement over years</a:t>
            </a:r>
            <a:endParaRPr lang="en-US" dirty="0"/>
          </a:p>
          <a:p>
            <a:pPr lvl="1"/>
            <a:r>
              <a:rPr lang="en-US" dirty="0"/>
              <a:t>Certain months and quarters have </a:t>
            </a:r>
            <a:r>
              <a:rPr lang="en-US" b="1" dirty="0"/>
              <a:t>higher occupancy</a:t>
            </a:r>
            <a:r>
              <a:rPr lang="en-US" dirty="0"/>
              <a:t>, indicating peak travel seasons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2A494-4AFF-4383-558C-4769132C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26" y="2149265"/>
            <a:ext cx="6960739" cy="25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3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BFA43-594E-DD79-0C4A-128187044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70;p70">
            <a:extLst>
              <a:ext uri="{FF2B5EF4-FFF2-40B4-BE49-F238E27FC236}">
                <a16:creationId xmlns:a16="http://schemas.microsoft.com/office/drawing/2014/main" id="{9904B43E-004B-F5FC-2CD5-0C648CD5A7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8320" y="89539"/>
            <a:ext cx="11115359" cy="62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2060"/>
                </a:solidFill>
              </a:rPr>
              <a:t>KPI 3 - Load Factor % by Carrier 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AD657-DBD2-08F2-1823-C71EE01FFEB0}"/>
              </a:ext>
            </a:extLst>
          </p:cNvPr>
          <p:cNvSpPr txBox="1"/>
          <p:nvPr/>
        </p:nvSpPr>
        <p:spPr>
          <a:xfrm>
            <a:off x="6813756" y="1002884"/>
            <a:ext cx="46604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  <a:p>
            <a:endParaRPr lang="en-US" b="1" dirty="0"/>
          </a:p>
          <a:p>
            <a:pPr lvl="1"/>
            <a:r>
              <a:rPr lang="en-US" dirty="0"/>
              <a:t>Compare seat utilization efficiency across different airlines.</a:t>
            </a:r>
          </a:p>
          <a:p>
            <a:endParaRPr lang="en-US" b="1" dirty="0"/>
          </a:p>
          <a:p>
            <a:r>
              <a:rPr lang="en-US" b="1" dirty="0"/>
              <a:t>Analysis</a:t>
            </a:r>
          </a:p>
          <a:p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Carriers like </a:t>
            </a:r>
            <a:r>
              <a:rPr lang="en-US" b="1" dirty="0" err="1"/>
              <a:t>Globespan</a:t>
            </a:r>
            <a:r>
              <a:rPr lang="en-US" b="1" dirty="0"/>
              <a:t> Airways, Allegiant Air, XL Airways France</a:t>
            </a:r>
            <a:r>
              <a:rPr lang="en-US" dirty="0"/>
              <a:t> show </a:t>
            </a:r>
            <a:r>
              <a:rPr lang="en-US" b="1" dirty="0"/>
              <a:t>higher load factors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Airlines with lower load factors indicate </a:t>
            </a:r>
            <a:r>
              <a:rPr lang="en-US" b="1" dirty="0"/>
              <a:t>underutilized capacity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📌 </a:t>
            </a:r>
            <a:r>
              <a:rPr lang="en-US" b="1" dirty="0"/>
              <a:t>Business Value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Helps airlines benchmark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Identifies efficient and inefficient carriers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B4727-4B87-B588-4E3C-FA150FE9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5" y="1952028"/>
            <a:ext cx="5562863" cy="322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4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D0C7-EDE1-4090-599A-1CCBA1CA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70;p70">
            <a:extLst>
              <a:ext uri="{FF2B5EF4-FFF2-40B4-BE49-F238E27FC236}">
                <a16:creationId xmlns:a16="http://schemas.microsoft.com/office/drawing/2014/main" id="{B6F40C79-1BA5-AA0B-69C1-0CAAC8A8D0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24" y="89539"/>
            <a:ext cx="11260411" cy="621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2060"/>
                </a:solidFill>
              </a:rPr>
              <a:t>KPI 4 - Top 10 Carrier Names Based on Passenger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9BB0B7-8855-6035-EB61-6320357FCEF5}"/>
              </a:ext>
            </a:extLst>
          </p:cNvPr>
          <p:cNvSpPr txBox="1"/>
          <p:nvPr/>
        </p:nvSpPr>
        <p:spPr>
          <a:xfrm>
            <a:off x="6413110" y="1130056"/>
            <a:ext cx="54765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  <a:p>
            <a:endParaRPr lang="en-US" b="1" dirty="0"/>
          </a:p>
          <a:p>
            <a:pPr lvl="1"/>
            <a:r>
              <a:rPr lang="en-US" dirty="0"/>
              <a:t>Identify the most preferred airlines based on </a:t>
            </a:r>
            <a:r>
              <a:rPr lang="en-US" b="1" dirty="0"/>
              <a:t>total transported passengers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b="1" dirty="0"/>
              <a:t>Analysis</a:t>
            </a:r>
          </a:p>
          <a:p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Airlines such as </a:t>
            </a:r>
            <a:r>
              <a:rPr lang="en-US" b="1" dirty="0"/>
              <a:t>Delta Air Lines, Southwest Airlines, and American Airlines</a:t>
            </a:r>
            <a:r>
              <a:rPr lang="en-US" dirty="0"/>
              <a:t> rank among the top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passenger count indicates </a:t>
            </a:r>
            <a:r>
              <a:rPr lang="en-US" b="1" dirty="0"/>
              <a:t>strong brand presence and route coverage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📊 </a:t>
            </a:r>
            <a:r>
              <a:rPr lang="en-US" b="1" dirty="0"/>
              <a:t>Insight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Popular carriers maintain consistent passenger demand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Useful for </a:t>
            </a:r>
            <a:r>
              <a:rPr lang="en-US" b="1" dirty="0"/>
              <a:t>competitive analysis and partnership decisions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95DDA-752A-43AD-745B-04C337A0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3" y="1324688"/>
            <a:ext cx="5595536" cy="38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78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ust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2266</TotalTime>
  <Words>857</Words>
  <Application>Microsoft Office PowerPoint</Application>
  <PresentationFormat>Widescreen</PresentationFormat>
  <Paragraphs>183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Tenorite</vt:lpstr>
      <vt:lpstr>Times New Roman</vt:lpstr>
      <vt:lpstr>Wingdings</vt:lpstr>
      <vt:lpstr>Custom</vt:lpstr>
      <vt:lpstr>High Cloud Airlines</vt:lpstr>
      <vt:lpstr>Content</vt:lpstr>
      <vt:lpstr>INTRODUCTION</vt:lpstr>
      <vt:lpstr>DATA TRANSFORMATION</vt:lpstr>
      <vt:lpstr>PowerPoint Presentation</vt:lpstr>
      <vt:lpstr>KPI 1 – Date Calculations</vt:lpstr>
      <vt:lpstr>KPI 2 – Load Factor % (Yearly, Quarterly, Monthly)</vt:lpstr>
      <vt:lpstr>KPI 3 - Load Factor % by Carrier Name</vt:lpstr>
      <vt:lpstr>KPI 4 - Top 10 Carrier Names Based on Passenger</vt:lpstr>
      <vt:lpstr>KPI 5 – Top Routes Based on Number of Flights</vt:lpstr>
      <vt:lpstr>KPI 6 – Load Factor on Weekend vs Weekdays</vt:lpstr>
      <vt:lpstr>KPI 7 – Number of Flights Based on Distance Group</vt:lpstr>
      <vt:lpstr>DASHBOARD USING EXCEL</vt:lpstr>
      <vt:lpstr>DASHBOARD USING TABLEAU</vt:lpstr>
      <vt:lpstr>PowerPoint Presentation</vt:lpstr>
      <vt:lpstr>SQL QUERIES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c14202</dc:creator>
  <cp:lastModifiedBy>PRATIK BAILE</cp:lastModifiedBy>
  <cp:revision>9</cp:revision>
  <dcterms:created xsi:type="dcterms:W3CDTF">2025-12-16T08:17:47Z</dcterms:created>
  <dcterms:modified xsi:type="dcterms:W3CDTF">2025-12-29T10:42:30Z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